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2" r:id="rId4"/>
    <p:sldId id="258" r:id="rId5"/>
    <p:sldId id="259" r:id="rId6"/>
    <p:sldId id="260" r:id="rId7"/>
    <p:sldId id="273" r:id="rId8"/>
    <p:sldId id="271" r:id="rId9"/>
  </p:sldIdLst>
  <p:sldSz cx="9144000" cy="6858000" type="screen4x3"/>
  <p:notesSz cx="6858000" cy="9144000"/>
  <p:custShowLst>
    <p:custShow name="Custom Show 1" id="0">
      <p:sldLst>
        <p:sld r:id="rId4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977" autoAdjust="0"/>
  </p:normalViewPr>
  <p:slideViewPr>
    <p:cSldViewPr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49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66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3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83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19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03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0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0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7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94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0488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53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91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74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56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6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3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2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8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9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7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5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67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0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BODMAS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25875" y="1679092"/>
            <a:ext cx="6400800" cy="1752600"/>
          </a:xfrm>
        </p:spPr>
        <p:txBody>
          <a:bodyPr/>
          <a:lstStyle/>
          <a:p>
            <a:r>
              <a:rPr lang="en-US" dirty="0" smtClean="0"/>
              <a:t>Bill Haining presents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BODMAS?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GB" u="sng" dirty="0" smtClean="0"/>
              <a:t>Calculate the following:</a:t>
            </a:r>
          </a:p>
          <a:p>
            <a:pPr algn="ctr"/>
            <a:r>
              <a:rPr lang="en-GB" u="sng" dirty="0" smtClean="0"/>
              <a:t>2 + 2 x 2 + 2 =</a:t>
            </a:r>
          </a:p>
          <a:p>
            <a:pPr algn="ctr"/>
            <a:r>
              <a:rPr lang="en-GB" u="sng" dirty="0" smtClean="0"/>
              <a:t>If your answer was 10</a:t>
            </a:r>
          </a:p>
          <a:p>
            <a:pPr algn="ctr"/>
            <a:r>
              <a:rPr lang="en-GB" u="sng" dirty="0" smtClean="0">
                <a:solidFill>
                  <a:srgbClr val="FF0000"/>
                </a:solidFill>
              </a:rPr>
              <a:t>You were wrong X</a:t>
            </a:r>
          </a:p>
          <a:p>
            <a:pPr algn="ctr"/>
            <a:r>
              <a:rPr lang="en-GB" u="sng" dirty="0" smtClean="0"/>
              <a:t>If your answer was </a:t>
            </a:r>
            <a:r>
              <a:rPr lang="en-GB" u="sng" dirty="0"/>
              <a:t>8</a:t>
            </a:r>
            <a:endParaRPr lang="en-GB" u="sng" dirty="0" smtClean="0"/>
          </a:p>
          <a:p>
            <a:pPr algn="ctr"/>
            <a:r>
              <a:rPr lang="en-GB" u="sng" dirty="0" smtClean="0">
                <a:solidFill>
                  <a:srgbClr val="00B050"/>
                </a:solidFill>
              </a:rPr>
              <a:t>You were correct </a:t>
            </a:r>
            <a:r>
              <a:rPr lang="en-GB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GB" u="sng" dirty="0" smtClean="0">
              <a:solidFill>
                <a:srgbClr val="00B050"/>
              </a:solidFill>
            </a:endParaRPr>
          </a:p>
          <a:p>
            <a:pPr algn="ctr"/>
            <a:r>
              <a:rPr lang="en-GB" sz="3600" dirty="0" smtClean="0"/>
              <a:t>WHY</a:t>
            </a:r>
            <a:r>
              <a:rPr lang="en-GB" sz="3600" dirty="0"/>
              <a:t>?</a:t>
            </a:r>
            <a:r>
              <a:rPr lang="en-GB" sz="3600" dirty="0" smtClean="0"/>
              <a:t> </a:t>
            </a:r>
          </a:p>
          <a:p>
            <a:pPr algn="ctr"/>
            <a:r>
              <a:rPr lang="en-GB" sz="3600" dirty="0" smtClean="0"/>
              <a:t>That's BODMAS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0653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BODMAS?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988840"/>
            <a:ext cx="828092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BODMAS is a set of mathematic rules you </a:t>
            </a:r>
            <a:r>
              <a:rPr lang="en-GB" b="1" i="1" dirty="0" smtClean="0">
                <a:solidFill>
                  <a:srgbClr val="FF0000"/>
                </a:solidFill>
              </a:rPr>
              <a:t>must follow </a:t>
            </a:r>
            <a:r>
              <a:rPr lang="en-GB" dirty="0" smtClean="0"/>
              <a:t>when calculating equations and sums, e.g.</a:t>
            </a:r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dirty="0"/>
              <a:t> </a:t>
            </a:r>
            <a:r>
              <a:rPr lang="en-GB" sz="2000" dirty="0"/>
              <a:t>2(10 - 2 x 3) </a:t>
            </a:r>
            <a:r>
              <a:rPr lang="en-GB" sz="2000" dirty="0" smtClean="0"/>
              <a:t>= ?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Or</a:t>
            </a:r>
          </a:p>
          <a:p>
            <a:pPr algn="ctr"/>
            <a:endParaRPr lang="en-GB" dirty="0"/>
          </a:p>
          <a:p>
            <a:pPr algn="ctr"/>
            <a:r>
              <a:rPr lang="en-GB" sz="2000" dirty="0"/>
              <a:t>5a(6 - 4) </a:t>
            </a:r>
            <a:r>
              <a:rPr lang="en-GB" sz="2000" dirty="0" smtClean="0"/>
              <a:t> = ?</a:t>
            </a:r>
          </a:p>
          <a:p>
            <a:pPr algn="ctr"/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To arrive at the correct answer, there are certain rules you must follow when solving these equations.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BODMAS rules.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132856"/>
            <a:ext cx="723794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 Brackets = (  )  anything in brackets must be calculated first.</a:t>
            </a:r>
          </a:p>
          <a:p>
            <a:endParaRPr lang="en-GB" dirty="0"/>
          </a:p>
          <a:p>
            <a:r>
              <a:rPr lang="en-GB" dirty="0" smtClean="0"/>
              <a:t>2. Occurrences = things like powers and roots, e.g. 2² or √2</a:t>
            </a:r>
          </a:p>
          <a:p>
            <a:endParaRPr lang="en-GB" dirty="0"/>
          </a:p>
          <a:p>
            <a:r>
              <a:rPr lang="en-GB" dirty="0" smtClean="0"/>
              <a:t>3. Division </a:t>
            </a:r>
          </a:p>
          <a:p>
            <a:endParaRPr lang="en-GB" dirty="0"/>
          </a:p>
          <a:p>
            <a:r>
              <a:rPr lang="en-GB" dirty="0" smtClean="0"/>
              <a:t>4. Multiply</a:t>
            </a:r>
          </a:p>
          <a:p>
            <a:endParaRPr lang="en-GB" dirty="0"/>
          </a:p>
          <a:p>
            <a:r>
              <a:rPr lang="en-GB" dirty="0"/>
              <a:t>5</a:t>
            </a:r>
            <a:r>
              <a:rPr lang="en-GB" dirty="0" smtClean="0"/>
              <a:t>. Add</a:t>
            </a:r>
          </a:p>
          <a:p>
            <a:endParaRPr lang="en-GB" dirty="0" smtClean="0"/>
          </a:p>
          <a:p>
            <a:r>
              <a:rPr lang="en-GB" dirty="0" smtClean="0"/>
              <a:t>6. Subtract</a:t>
            </a:r>
          </a:p>
          <a:p>
            <a:endParaRPr lang="en-GB" dirty="0"/>
          </a:p>
          <a:p>
            <a:r>
              <a:rPr lang="en-GB" dirty="0" smtClean="0"/>
              <a:t>To solve an equation you must follow the BODMAS rules in this order.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BODMAS in action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844824"/>
            <a:ext cx="853605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Below is BODMAS in action: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2(10 - </a:t>
            </a:r>
            <a:r>
              <a:rPr lang="en-GB" dirty="0">
                <a:solidFill>
                  <a:srgbClr val="FF0000"/>
                </a:solidFill>
              </a:rPr>
              <a:t>2 x 3</a:t>
            </a:r>
            <a:r>
              <a:rPr lang="en-GB" dirty="0" smtClean="0"/>
              <a:t>) = 1</a:t>
            </a:r>
            <a:r>
              <a:rPr lang="en-GB" baseline="30000" dirty="0" smtClean="0"/>
              <a:t>st</a:t>
            </a:r>
            <a:r>
              <a:rPr lang="en-GB" dirty="0" smtClean="0"/>
              <a:t> solve the sum within the brackets.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2(</a:t>
            </a:r>
            <a:r>
              <a:rPr lang="en-GB" dirty="0" smtClean="0">
                <a:solidFill>
                  <a:srgbClr val="FF0000"/>
                </a:solidFill>
              </a:rPr>
              <a:t>10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– 6</a:t>
            </a:r>
            <a:r>
              <a:rPr lang="en-GB" dirty="0" smtClean="0"/>
              <a:t>) = Next get rid of the brackets by completing the sum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2 x </a:t>
            </a:r>
            <a:r>
              <a:rPr lang="en-GB" dirty="0" smtClean="0">
                <a:solidFill>
                  <a:srgbClr val="FF0000"/>
                </a:solidFill>
              </a:rPr>
              <a:t>4</a:t>
            </a:r>
            <a:r>
              <a:rPr lang="en-GB" dirty="0" smtClean="0"/>
              <a:t> = 8 : Then simply multiply to get the answer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Or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3 x 4 - 2(</a:t>
            </a:r>
            <a:r>
              <a:rPr lang="en-GB" dirty="0">
                <a:solidFill>
                  <a:srgbClr val="FF0000"/>
                </a:solidFill>
              </a:rPr>
              <a:t>5 - 2</a:t>
            </a:r>
            <a:r>
              <a:rPr lang="en-GB" dirty="0" smtClean="0"/>
              <a:t>) = Brackets 1</a:t>
            </a:r>
            <a:r>
              <a:rPr lang="en-GB" baseline="30000" dirty="0" smtClean="0"/>
              <a:t>st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3 x 4 </a:t>
            </a:r>
            <a:r>
              <a:rPr lang="en-GB" dirty="0" smtClean="0"/>
              <a:t>– </a:t>
            </a:r>
            <a:r>
              <a:rPr lang="en-GB" dirty="0" smtClean="0">
                <a:solidFill>
                  <a:srgbClr val="FF0000"/>
                </a:solidFill>
              </a:rPr>
              <a:t>2 x 3 </a:t>
            </a:r>
            <a:r>
              <a:rPr lang="en-GB" dirty="0" smtClean="0"/>
              <a:t>= Next multiplication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12 - 6 </a:t>
            </a:r>
            <a:r>
              <a:rPr lang="en-GB" dirty="0" smtClean="0"/>
              <a:t>= 6 : Finally subtract to get the answer</a:t>
            </a:r>
          </a:p>
          <a:p>
            <a:endParaRPr lang="en-GB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ODMAS in action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certain equations there may be letters added, don’t be put off by these, just follow the BODMAS rules.</a:t>
            </a:r>
          </a:p>
          <a:p>
            <a:r>
              <a:rPr lang="en-GB" dirty="0"/>
              <a:t>When presented with letters in an equations, the first thing you need to do is convert these to numbers. Usually there will be a </a:t>
            </a:r>
            <a:r>
              <a:rPr lang="en-GB" dirty="0">
                <a:solidFill>
                  <a:srgbClr val="00B050"/>
                </a:solidFill>
              </a:rPr>
              <a:t>KEY </a:t>
            </a:r>
            <a:r>
              <a:rPr lang="en-GB" dirty="0"/>
              <a:t>supplied with the question to help you, e.g.</a:t>
            </a:r>
          </a:p>
          <a:p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                                          KEY: a = 3, b = 4 </a:t>
            </a:r>
          </a:p>
          <a:p>
            <a:endParaRPr lang="en-GB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</a:t>
            </a:r>
            <a:r>
              <a:rPr lang="en-GB" dirty="0">
                <a:solidFill>
                  <a:srgbClr val="FF0000"/>
                </a:solidFill>
              </a:rPr>
              <a:t>b </a:t>
            </a:r>
            <a:r>
              <a:rPr lang="en-GB" dirty="0"/>
              <a:t>+ 3 x 2 = 1</a:t>
            </a:r>
            <a:r>
              <a:rPr lang="en-GB" baseline="30000" dirty="0"/>
              <a:t>st</a:t>
            </a:r>
            <a:r>
              <a:rPr lang="en-GB" dirty="0"/>
              <a:t> Convert the letter to a number by using the </a:t>
            </a:r>
            <a:r>
              <a:rPr lang="en-GB" dirty="0">
                <a:solidFill>
                  <a:srgbClr val="00B050"/>
                </a:solidFill>
              </a:rPr>
              <a:t>key ( b = 4 )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2 x 4 </a:t>
            </a:r>
            <a:r>
              <a:rPr lang="en-GB" dirty="0"/>
              <a:t>+ </a:t>
            </a:r>
            <a:r>
              <a:rPr lang="en-GB" dirty="0">
                <a:solidFill>
                  <a:srgbClr val="FF0000"/>
                </a:solidFill>
              </a:rPr>
              <a:t>3 x 2 </a:t>
            </a:r>
            <a:r>
              <a:rPr lang="en-GB" dirty="0"/>
              <a:t>= Then complete the multiplication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12</a:t>
            </a:r>
            <a:r>
              <a:rPr lang="en-GB" dirty="0"/>
              <a:t> +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6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/>
              <a:t>= 18 : Finally add to get the answer</a:t>
            </a:r>
          </a:p>
          <a:p>
            <a:endParaRPr lang="en-GB" dirty="0"/>
          </a:p>
          <a:p>
            <a:r>
              <a:rPr lang="en-GB" dirty="0"/>
              <a:t>Or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5a(</a:t>
            </a:r>
            <a:r>
              <a:rPr lang="en-GB" dirty="0">
                <a:solidFill>
                  <a:srgbClr val="FF0000"/>
                </a:solidFill>
              </a:rPr>
              <a:t>6 - 4</a:t>
            </a:r>
            <a:r>
              <a:rPr lang="en-GB" dirty="0"/>
              <a:t>) = Solve within the brackets </a:t>
            </a:r>
            <a:r>
              <a:rPr lang="en-GB" dirty="0" smtClean="0"/>
              <a:t>first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5 x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a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x </a:t>
            </a:r>
            <a:r>
              <a:rPr lang="en-GB" dirty="0" smtClean="0">
                <a:solidFill>
                  <a:srgbClr val="FF0000"/>
                </a:solidFill>
              </a:rPr>
              <a:t>2 </a:t>
            </a:r>
            <a:r>
              <a:rPr lang="en-GB" dirty="0" smtClean="0"/>
              <a:t>= Next convert the letter to a number by using </a:t>
            </a:r>
            <a:r>
              <a:rPr lang="en-GB" dirty="0" smtClean="0">
                <a:solidFill>
                  <a:srgbClr val="00B050"/>
                </a:solidFill>
              </a:rPr>
              <a:t>the key ( a = 3 )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5 x </a:t>
            </a:r>
            <a:r>
              <a:rPr lang="en-GB" dirty="0" smtClean="0">
                <a:solidFill>
                  <a:srgbClr val="00B050"/>
                </a:solidFill>
              </a:rPr>
              <a:t>3</a:t>
            </a:r>
            <a:r>
              <a:rPr lang="en-GB" dirty="0" smtClean="0"/>
              <a:t> x 2 = 30 : Finally multiply to get the 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65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BODMAS, thank-you </a:t>
            </a:r>
            <a:br>
              <a:rPr lang="en-US" dirty="0" smtClean="0"/>
            </a:br>
            <a:r>
              <a:rPr lang="en-US" dirty="0" smtClean="0"/>
              <a:t>and good luck.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2178E4-2F0C-4A34-8B52-79BAFAEA72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0</TotalTime>
  <Words>420</Words>
  <Application>Microsoft Office PowerPoint</Application>
  <PresentationFormat>On-screen Show (4:3)</PresentationFormat>
  <Paragraphs>73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9" baseType="lpstr">
      <vt:lpstr>Droplet</vt:lpstr>
      <vt:lpstr>Working with BODMAS</vt:lpstr>
      <vt:lpstr>BODMAS?</vt:lpstr>
      <vt:lpstr>What is BODMAS?</vt:lpstr>
      <vt:lpstr>The BODMAS rules.</vt:lpstr>
      <vt:lpstr>BODMAS in action</vt:lpstr>
      <vt:lpstr>BODMAS in action</vt:lpstr>
      <vt:lpstr>That’s BODMAS, thank-you  and good luck.</vt:lpstr>
      <vt:lpstr>Custom Show 1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2015-06-12T04:06:40Z</dcterms:created>
  <dcterms:modified xsi:type="dcterms:W3CDTF">2017-05-12T05:39:41Z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