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2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3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273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63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21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9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5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91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95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1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0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87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8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01BC20-87A9-4C49-A59E-F0CDF82B6307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BC60940-CFCE-4007-82B1-3CB2262EA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558345"/>
            <a:ext cx="8689976" cy="1313644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u="sng" dirty="0" smtClean="0">
                <a:solidFill>
                  <a:schemeClr val="accent1">
                    <a:lumMod val="75000"/>
                  </a:schemeClr>
                </a:solidFill>
              </a:rPr>
              <a:t>By Bill Haining</a:t>
            </a:r>
            <a:endParaRPr lang="en-GB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4" name="Picture 6" descr="Image result for punctu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199" y="193184"/>
            <a:ext cx="1944709" cy="19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punctu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56" y="4247883"/>
            <a:ext cx="1944709" cy="19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088633"/>
            <a:ext cx="10364451" cy="81696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What is Punctuation?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5074" y="2011679"/>
            <a:ext cx="82818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 normal day to day communication, we use various methods to communicate with each other; body language, hand gestures, facial expressions, speech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 smtClean="0"/>
              <a:t>To mimic this in the written word, we use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PUNCTUATION!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Punctuation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smtClean="0"/>
              <a:t>can include; Capitals, question marks, full-stops, exclamation marks, quotation marks, apostrophes and more.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80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33" y="1025527"/>
            <a:ext cx="10364451" cy="72552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Punctuation: The basics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2857" y="2037807"/>
            <a:ext cx="85692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/>
              <a:t>sentence must always start with a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CAPITAL</a:t>
            </a:r>
            <a:r>
              <a:rPr lang="en-GB" sz="2400" dirty="0" smtClean="0"/>
              <a:t> letter.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There are other uses for capital letters, e.g.</a:t>
            </a:r>
          </a:p>
          <a:p>
            <a:pPr algn="ctr"/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Proper nouns: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letter of your names,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GB" sz="2400" dirty="0" smtClean="0"/>
              <a:t>ames.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Days of the week,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400" dirty="0" smtClean="0"/>
              <a:t>onday,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sz="2400" dirty="0" smtClean="0"/>
              <a:t>uesday,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Months of the year,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GB" sz="2400" dirty="0" smtClean="0"/>
              <a:t>anuary,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GB" sz="2400" dirty="0" smtClean="0"/>
              <a:t>ebruary,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Abbreviations,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400" dirty="0" err="1" smtClean="0"/>
              <a:t>r.</a:t>
            </a:r>
            <a:r>
              <a:rPr lang="en-GB" sz="2400" dirty="0" smtClean="0"/>
              <a:t> or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400" dirty="0" smtClean="0"/>
              <a:t>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Holidays,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400" dirty="0" smtClean="0"/>
              <a:t>hristmas,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sz="2400" dirty="0" smtClean="0"/>
              <a:t>oxing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400" dirty="0" smtClean="0"/>
              <a:t>ay,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Company names,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sz="2400" dirty="0" smtClean="0"/>
              <a:t>esco,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400" dirty="0" smtClean="0"/>
              <a:t>c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400" dirty="0" smtClean="0"/>
              <a:t>onalds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58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12" y="1092128"/>
            <a:ext cx="10364451" cy="5687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Punctuation: The basics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2857" y="1648023"/>
            <a:ext cx="879130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There are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three</a:t>
            </a:r>
            <a:r>
              <a:rPr lang="en-GB" sz="2400" dirty="0" smtClean="0"/>
              <a:t> ways to end a sentence, e.g.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Full-stop: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 would like to complain about the service I received yesterday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Question mark: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How can I help you Madame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en-GB" sz="2400" dirty="0" smtClean="0">
                <a:solidFill>
                  <a:srgbClr val="FF0000"/>
                </a:solidFill>
              </a:rPr>
              <a:t>(Question must be direct)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Exclamation mark: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on earth are you doing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(Used to show emotion)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79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1" y="909065"/>
            <a:ext cx="10364451" cy="64008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Punctuation: The basics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2522" y="1549145"/>
            <a:ext cx="878694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COMMAS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Commas may be used in the following ways:</a:t>
            </a: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 natural pause, e.g.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Suddenly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there was movement!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Separate clauses in a sentence: e.g.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My name is Bill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I like to run 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(for clauses, see sentence structure)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Highlight a persons name: e.g.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My manager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GB" dirty="0" smtClean="0">
                <a:latin typeface="Comic Sans MS" panose="030F0702030302020204" pitchFamily="66" charset="0"/>
              </a:rPr>
              <a:t>Susan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entered and changed 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To create a list: e.g.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I went shopping and bought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;</a:t>
            </a:r>
            <a:r>
              <a:rPr lang="en-GB" dirty="0" smtClean="0">
                <a:latin typeface="Comic Sans MS" panose="030F0702030302020204" pitchFamily="66" charset="0"/>
              </a:rPr>
              <a:t> apples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GB" dirty="0" smtClean="0">
                <a:latin typeface="Comic Sans MS" panose="030F0702030302020204" pitchFamily="66" charset="0"/>
              </a:rPr>
              <a:t> pears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GB" dirty="0" smtClean="0">
                <a:latin typeface="Comic Sans MS" panose="030F0702030302020204" pitchFamily="66" charset="0"/>
              </a:rPr>
              <a:t>oranges and bananas.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13894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Punctuation: The basics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543" y="1332412"/>
            <a:ext cx="935300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APOSTROPHES: 2 TYPES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chemeClr val="accent1"/>
                </a:solidFill>
              </a:rPr>
              <a:t>: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OMMISIVE APOSTROPHE:</a:t>
            </a:r>
          </a:p>
          <a:p>
            <a:r>
              <a:rPr lang="en-GB" dirty="0" smtClean="0"/>
              <a:t>This is where two words are broken down to one. e.g</a:t>
            </a:r>
            <a:r>
              <a:rPr lang="en-GB" dirty="0" smtClean="0"/>
              <a:t>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dirty="0" smtClean="0"/>
              <a:t>s = It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/>
              <a:t>s (where the letter is removed the apostrophe is inserted.)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Can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dirty="0" smtClean="0"/>
              <a:t>t = Can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/>
              <a:t>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They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dirty="0" smtClean="0"/>
              <a:t>re = They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/>
              <a:t>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Tip: If you’re not sure if an apostrophe is required, extend them back to the two words and if it still makes sense, then an apostrophe is required.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chemeClr val="accent1"/>
                </a:solidFill>
              </a:rPr>
              <a:t>: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POSSESSIVE APOSTROPHE:</a:t>
            </a:r>
          </a:p>
          <a:p>
            <a:r>
              <a:rPr lang="en-GB" dirty="0" smtClean="0"/>
              <a:t>This type of apostrophe shows ownership. E.g</a:t>
            </a:r>
            <a:r>
              <a:rPr lang="en-GB" dirty="0" smtClean="0"/>
              <a:t>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Bill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/>
              <a:t>s pens, Soldiers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rifles, Policeman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GB" dirty="0" smtClean="0"/>
              <a:t>s hat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Tip: Remember, the apostrophe goes on the owner, not the thing being owned.</a:t>
            </a:r>
          </a:p>
        </p:txBody>
      </p:sp>
    </p:spTree>
    <p:extLst>
      <p:ext uri="{BB962C8B-B14F-4D97-AF65-F5344CB8AC3E}">
        <p14:creationId xmlns:p14="http://schemas.microsoft.com/office/powerpoint/2010/main" val="12714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05007"/>
            <a:ext cx="10364451" cy="57476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Punctuation: The basics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5737" y="1782804"/>
            <a:ext cx="892193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OTHER PUNCTUATION: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dirty="0" smtClean="0"/>
              <a:t>Quotations,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used when direct speech is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GB" dirty="0" smtClean="0"/>
              <a:t> Colons, used as a pause to start a list or change direction of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GB" dirty="0" smtClean="0"/>
              <a:t>Semi-colons, similar to colons but shorter pause.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[ ] </a:t>
            </a:r>
            <a:r>
              <a:rPr lang="en-GB" dirty="0" smtClean="0"/>
              <a:t>Brackets, used to highlight text or names.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GB" dirty="0" smtClean="0"/>
              <a:t>Hyphen, used to connect words, e.g. Semi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dirty="0" smtClean="0"/>
              <a:t>colons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There are also some modern punctuation symbols: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\ / # * _ @ </a:t>
            </a:r>
            <a:r>
              <a:rPr lang="en-GB" dirty="0" smtClean="0"/>
              <a:t>, most can be found on any PC keyboard and used in Emails, letters,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0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12" y="940157"/>
            <a:ext cx="9611250" cy="49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131</TotalTime>
  <Words>523</Words>
  <Application>Microsoft Office PowerPoint</Application>
  <PresentationFormat>Custom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Punctuation</vt:lpstr>
      <vt:lpstr>What is Punctuation?</vt:lpstr>
      <vt:lpstr>Punctuation: The basics</vt:lpstr>
      <vt:lpstr>Punctuation: The basics</vt:lpstr>
      <vt:lpstr>Punctuation: The basics</vt:lpstr>
      <vt:lpstr>Punctuation: The basics</vt:lpstr>
      <vt:lpstr>Punctuation: The basics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Will Haining</dc:creator>
  <cp:lastModifiedBy>Will Haining</cp:lastModifiedBy>
  <cp:revision>34</cp:revision>
  <dcterms:created xsi:type="dcterms:W3CDTF">2016-02-12T14:33:39Z</dcterms:created>
  <dcterms:modified xsi:type="dcterms:W3CDTF">2017-05-13T06:12:53Z</dcterms:modified>
</cp:coreProperties>
</file>